
<file path=[Content_Types].xml><?xml version="1.0" encoding="utf-8"?>
<Types xmlns="http://schemas.openxmlformats.org/package/2006/content-types">
  <Default Extension="jpeg" ContentType="image/jpeg"/>
  <Default Extension="jp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23575963" cy="177323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219"/>
    <a:srgbClr val="A9A9A7"/>
    <a:srgbClr val="64BD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33" d="100"/>
          <a:sy n="33" d="100"/>
        </p:scale>
        <p:origin x="638" y="-3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68197" y="2902036"/>
            <a:ext cx="20039569" cy="6173494"/>
          </a:xfrm>
        </p:spPr>
        <p:txBody>
          <a:bodyPr anchor="b"/>
          <a:lstStyle>
            <a:lvl1pPr algn="ctr">
              <a:defRPr sz="15470"/>
            </a:lvl1pPr>
          </a:lstStyle>
          <a:p>
            <a:r>
              <a:rPr lang="en-US"/>
              <a:t>Click to edit Master title style</a:t>
            </a:r>
            <a:endParaRPr lang="en-US" dirty="0"/>
          </a:p>
        </p:txBody>
      </p:sp>
      <p:sp>
        <p:nvSpPr>
          <p:cNvPr id="3" name="Subtitle 2"/>
          <p:cNvSpPr>
            <a:spLocks noGrp="1"/>
          </p:cNvSpPr>
          <p:nvPr>
            <p:ph type="subTitle" idx="1"/>
          </p:nvPr>
        </p:nvSpPr>
        <p:spPr>
          <a:xfrm>
            <a:off x="2946996" y="9313603"/>
            <a:ext cx="17681972" cy="4281218"/>
          </a:xfrm>
        </p:spPr>
        <p:txBody>
          <a:bodyPr/>
          <a:lstStyle>
            <a:lvl1pPr marL="0" indent="0" algn="ctr">
              <a:buNone/>
              <a:defRPr sz="6188"/>
            </a:lvl1pPr>
            <a:lvl2pPr marL="1178799" indent="0" algn="ctr">
              <a:buNone/>
              <a:defRPr sz="5157"/>
            </a:lvl2pPr>
            <a:lvl3pPr marL="2357598" indent="0" algn="ctr">
              <a:buNone/>
              <a:defRPr sz="4641"/>
            </a:lvl3pPr>
            <a:lvl4pPr marL="3536396" indent="0" algn="ctr">
              <a:buNone/>
              <a:defRPr sz="4125"/>
            </a:lvl4pPr>
            <a:lvl5pPr marL="4715195" indent="0" algn="ctr">
              <a:buNone/>
              <a:defRPr sz="4125"/>
            </a:lvl5pPr>
            <a:lvl6pPr marL="5893994" indent="0" algn="ctr">
              <a:buNone/>
              <a:defRPr sz="4125"/>
            </a:lvl6pPr>
            <a:lvl7pPr marL="7072793" indent="0" algn="ctr">
              <a:buNone/>
              <a:defRPr sz="4125"/>
            </a:lvl7pPr>
            <a:lvl8pPr marL="8251591" indent="0" algn="ctr">
              <a:buNone/>
              <a:defRPr sz="4125"/>
            </a:lvl8pPr>
            <a:lvl9pPr marL="9430390" indent="0" algn="ctr">
              <a:buNone/>
              <a:defRPr sz="4125"/>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8AF260-C06D-48C9-93AF-9D8D175951F0}"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708268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AF260-C06D-48C9-93AF-9D8D175951F0}"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2853819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871550" y="944085"/>
            <a:ext cx="5083567" cy="1502736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20849" y="944085"/>
            <a:ext cx="14956002" cy="1502736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AF260-C06D-48C9-93AF-9D8D175951F0}"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1739725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8AF260-C06D-48C9-93AF-9D8D175951F0}"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1906986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8570" y="4420785"/>
            <a:ext cx="20334268" cy="7376174"/>
          </a:xfrm>
        </p:spPr>
        <p:txBody>
          <a:bodyPr anchor="b"/>
          <a:lstStyle>
            <a:lvl1pPr>
              <a:defRPr sz="15470"/>
            </a:lvl1pPr>
          </a:lstStyle>
          <a:p>
            <a:r>
              <a:rPr lang="en-US"/>
              <a:t>Click to edit Master title style</a:t>
            </a:r>
            <a:endParaRPr lang="en-US" dirty="0"/>
          </a:p>
        </p:txBody>
      </p:sp>
      <p:sp>
        <p:nvSpPr>
          <p:cNvPr id="3" name="Text Placeholder 2"/>
          <p:cNvSpPr>
            <a:spLocks noGrp="1"/>
          </p:cNvSpPr>
          <p:nvPr>
            <p:ph type="body" idx="1"/>
          </p:nvPr>
        </p:nvSpPr>
        <p:spPr>
          <a:xfrm>
            <a:off x="1608570" y="11866740"/>
            <a:ext cx="20334268" cy="3878956"/>
          </a:xfrm>
        </p:spPr>
        <p:txBody>
          <a:bodyPr/>
          <a:lstStyle>
            <a:lvl1pPr marL="0" indent="0">
              <a:buNone/>
              <a:defRPr sz="6188">
                <a:solidFill>
                  <a:schemeClr val="tx1">
                    <a:tint val="82000"/>
                  </a:schemeClr>
                </a:solidFill>
              </a:defRPr>
            </a:lvl1pPr>
            <a:lvl2pPr marL="1178799" indent="0">
              <a:buNone/>
              <a:defRPr sz="5157">
                <a:solidFill>
                  <a:schemeClr val="tx1">
                    <a:tint val="82000"/>
                  </a:schemeClr>
                </a:solidFill>
              </a:defRPr>
            </a:lvl2pPr>
            <a:lvl3pPr marL="2357598" indent="0">
              <a:buNone/>
              <a:defRPr sz="4641">
                <a:solidFill>
                  <a:schemeClr val="tx1">
                    <a:tint val="82000"/>
                  </a:schemeClr>
                </a:solidFill>
              </a:defRPr>
            </a:lvl3pPr>
            <a:lvl4pPr marL="3536396" indent="0">
              <a:buNone/>
              <a:defRPr sz="4125">
                <a:solidFill>
                  <a:schemeClr val="tx1">
                    <a:tint val="82000"/>
                  </a:schemeClr>
                </a:solidFill>
              </a:defRPr>
            </a:lvl4pPr>
            <a:lvl5pPr marL="4715195" indent="0">
              <a:buNone/>
              <a:defRPr sz="4125">
                <a:solidFill>
                  <a:schemeClr val="tx1">
                    <a:tint val="82000"/>
                  </a:schemeClr>
                </a:solidFill>
              </a:defRPr>
            </a:lvl5pPr>
            <a:lvl6pPr marL="5893994" indent="0">
              <a:buNone/>
              <a:defRPr sz="4125">
                <a:solidFill>
                  <a:schemeClr val="tx1">
                    <a:tint val="82000"/>
                  </a:schemeClr>
                </a:solidFill>
              </a:defRPr>
            </a:lvl6pPr>
            <a:lvl7pPr marL="7072793" indent="0">
              <a:buNone/>
              <a:defRPr sz="4125">
                <a:solidFill>
                  <a:schemeClr val="tx1">
                    <a:tint val="82000"/>
                  </a:schemeClr>
                </a:solidFill>
              </a:defRPr>
            </a:lvl7pPr>
            <a:lvl8pPr marL="8251591" indent="0">
              <a:buNone/>
              <a:defRPr sz="4125">
                <a:solidFill>
                  <a:schemeClr val="tx1">
                    <a:tint val="82000"/>
                  </a:schemeClr>
                </a:solidFill>
              </a:defRPr>
            </a:lvl8pPr>
            <a:lvl9pPr marL="9430390" indent="0">
              <a:buNone/>
              <a:defRPr sz="4125">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8AF260-C06D-48C9-93AF-9D8D175951F0}"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2175024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20848" y="4720424"/>
            <a:ext cx="10019784" cy="11251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1935331" y="4720424"/>
            <a:ext cx="10019784" cy="11251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8AF260-C06D-48C9-93AF-9D8D175951F0}"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436743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23918" y="944088"/>
            <a:ext cx="20334268" cy="34274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23921" y="4346896"/>
            <a:ext cx="9973736" cy="2130347"/>
          </a:xfrm>
        </p:spPr>
        <p:txBody>
          <a:bodyPr anchor="b"/>
          <a:lstStyle>
            <a:lvl1pPr marL="0" indent="0">
              <a:buNone/>
              <a:defRPr sz="6188" b="1"/>
            </a:lvl1pPr>
            <a:lvl2pPr marL="1178799" indent="0">
              <a:buNone/>
              <a:defRPr sz="5157" b="1"/>
            </a:lvl2pPr>
            <a:lvl3pPr marL="2357598" indent="0">
              <a:buNone/>
              <a:defRPr sz="4641" b="1"/>
            </a:lvl3pPr>
            <a:lvl4pPr marL="3536396" indent="0">
              <a:buNone/>
              <a:defRPr sz="4125" b="1"/>
            </a:lvl4pPr>
            <a:lvl5pPr marL="4715195" indent="0">
              <a:buNone/>
              <a:defRPr sz="4125" b="1"/>
            </a:lvl5pPr>
            <a:lvl6pPr marL="5893994" indent="0">
              <a:buNone/>
              <a:defRPr sz="4125" b="1"/>
            </a:lvl6pPr>
            <a:lvl7pPr marL="7072793" indent="0">
              <a:buNone/>
              <a:defRPr sz="4125" b="1"/>
            </a:lvl7pPr>
            <a:lvl8pPr marL="8251591" indent="0">
              <a:buNone/>
              <a:defRPr sz="4125" b="1"/>
            </a:lvl8pPr>
            <a:lvl9pPr marL="9430390" indent="0">
              <a:buNone/>
              <a:defRPr sz="4125" b="1"/>
            </a:lvl9pPr>
          </a:lstStyle>
          <a:p>
            <a:pPr lvl="0"/>
            <a:r>
              <a:rPr lang="en-US"/>
              <a:t>Click to edit Master text styles</a:t>
            </a:r>
          </a:p>
        </p:txBody>
      </p:sp>
      <p:sp>
        <p:nvSpPr>
          <p:cNvPr id="4" name="Content Placeholder 3"/>
          <p:cNvSpPr>
            <a:spLocks noGrp="1"/>
          </p:cNvSpPr>
          <p:nvPr>
            <p:ph sz="half" idx="2"/>
          </p:nvPr>
        </p:nvSpPr>
        <p:spPr>
          <a:xfrm>
            <a:off x="1623921" y="6477243"/>
            <a:ext cx="9973736" cy="95270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1935333" y="4346896"/>
            <a:ext cx="10022855" cy="2130347"/>
          </a:xfrm>
        </p:spPr>
        <p:txBody>
          <a:bodyPr anchor="b"/>
          <a:lstStyle>
            <a:lvl1pPr marL="0" indent="0">
              <a:buNone/>
              <a:defRPr sz="6188" b="1"/>
            </a:lvl1pPr>
            <a:lvl2pPr marL="1178799" indent="0">
              <a:buNone/>
              <a:defRPr sz="5157" b="1"/>
            </a:lvl2pPr>
            <a:lvl3pPr marL="2357598" indent="0">
              <a:buNone/>
              <a:defRPr sz="4641" b="1"/>
            </a:lvl3pPr>
            <a:lvl4pPr marL="3536396" indent="0">
              <a:buNone/>
              <a:defRPr sz="4125" b="1"/>
            </a:lvl4pPr>
            <a:lvl5pPr marL="4715195" indent="0">
              <a:buNone/>
              <a:defRPr sz="4125" b="1"/>
            </a:lvl5pPr>
            <a:lvl6pPr marL="5893994" indent="0">
              <a:buNone/>
              <a:defRPr sz="4125" b="1"/>
            </a:lvl6pPr>
            <a:lvl7pPr marL="7072793" indent="0">
              <a:buNone/>
              <a:defRPr sz="4125" b="1"/>
            </a:lvl7pPr>
            <a:lvl8pPr marL="8251591" indent="0">
              <a:buNone/>
              <a:defRPr sz="4125" b="1"/>
            </a:lvl8pPr>
            <a:lvl9pPr marL="9430390" indent="0">
              <a:buNone/>
              <a:defRPr sz="4125" b="1"/>
            </a:lvl9pPr>
          </a:lstStyle>
          <a:p>
            <a:pPr lvl="0"/>
            <a:r>
              <a:rPr lang="en-US"/>
              <a:t>Click to edit Master text styles</a:t>
            </a:r>
          </a:p>
        </p:txBody>
      </p:sp>
      <p:sp>
        <p:nvSpPr>
          <p:cNvPr id="6" name="Content Placeholder 5"/>
          <p:cNvSpPr>
            <a:spLocks noGrp="1"/>
          </p:cNvSpPr>
          <p:nvPr>
            <p:ph sz="quarter" idx="4"/>
          </p:nvPr>
        </p:nvSpPr>
        <p:spPr>
          <a:xfrm>
            <a:off x="11935333" y="6477243"/>
            <a:ext cx="10022855" cy="95270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8AF260-C06D-48C9-93AF-9D8D175951F0}" type="datetimeFigureOut">
              <a:rPr lang="en-US" smtClean="0"/>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3288055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8AF260-C06D-48C9-93AF-9D8D175951F0}" type="datetimeFigureOut">
              <a:rPr lang="en-US" smtClean="0"/>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134202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8AF260-C06D-48C9-93AF-9D8D175951F0}" type="datetimeFigureOut">
              <a:rPr lang="en-US" smtClean="0"/>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2846080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23918" y="1182158"/>
            <a:ext cx="7603862" cy="4137554"/>
          </a:xfrm>
        </p:spPr>
        <p:txBody>
          <a:bodyPr anchor="b"/>
          <a:lstStyle>
            <a:lvl1pPr>
              <a:defRPr sz="8251"/>
            </a:lvl1pPr>
          </a:lstStyle>
          <a:p>
            <a:r>
              <a:rPr lang="en-US"/>
              <a:t>Click to edit Master title style</a:t>
            </a:r>
            <a:endParaRPr lang="en-US" dirty="0"/>
          </a:p>
        </p:txBody>
      </p:sp>
      <p:sp>
        <p:nvSpPr>
          <p:cNvPr id="3" name="Content Placeholder 2"/>
          <p:cNvSpPr>
            <a:spLocks noGrp="1"/>
          </p:cNvSpPr>
          <p:nvPr>
            <p:ph idx="1"/>
          </p:nvPr>
        </p:nvSpPr>
        <p:spPr>
          <a:xfrm>
            <a:off x="10022855" y="2553138"/>
            <a:ext cx="11935331" cy="12601479"/>
          </a:xfrm>
        </p:spPr>
        <p:txBody>
          <a:bodyPr/>
          <a:lstStyle>
            <a:lvl1pPr>
              <a:defRPr sz="8251"/>
            </a:lvl1pPr>
            <a:lvl2pPr>
              <a:defRPr sz="7219"/>
            </a:lvl2pPr>
            <a:lvl3pPr>
              <a:defRPr sz="6188"/>
            </a:lvl3pPr>
            <a:lvl4pPr>
              <a:defRPr sz="5157"/>
            </a:lvl4pPr>
            <a:lvl5pPr>
              <a:defRPr sz="5157"/>
            </a:lvl5pPr>
            <a:lvl6pPr>
              <a:defRPr sz="5157"/>
            </a:lvl6pPr>
            <a:lvl7pPr>
              <a:defRPr sz="5157"/>
            </a:lvl7pPr>
            <a:lvl8pPr>
              <a:defRPr sz="5157"/>
            </a:lvl8pPr>
            <a:lvl9pPr>
              <a:defRPr sz="515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23918" y="5319713"/>
            <a:ext cx="7603862" cy="9855425"/>
          </a:xfrm>
        </p:spPr>
        <p:txBody>
          <a:bodyPr/>
          <a:lstStyle>
            <a:lvl1pPr marL="0" indent="0">
              <a:buNone/>
              <a:defRPr sz="4125"/>
            </a:lvl1pPr>
            <a:lvl2pPr marL="1178799" indent="0">
              <a:buNone/>
              <a:defRPr sz="3610"/>
            </a:lvl2pPr>
            <a:lvl3pPr marL="2357598" indent="0">
              <a:buNone/>
              <a:defRPr sz="3094"/>
            </a:lvl3pPr>
            <a:lvl4pPr marL="3536396" indent="0">
              <a:buNone/>
              <a:defRPr sz="2578"/>
            </a:lvl4pPr>
            <a:lvl5pPr marL="4715195" indent="0">
              <a:buNone/>
              <a:defRPr sz="2578"/>
            </a:lvl5pPr>
            <a:lvl6pPr marL="5893994" indent="0">
              <a:buNone/>
              <a:defRPr sz="2578"/>
            </a:lvl6pPr>
            <a:lvl7pPr marL="7072793" indent="0">
              <a:buNone/>
              <a:defRPr sz="2578"/>
            </a:lvl7pPr>
            <a:lvl8pPr marL="8251591" indent="0">
              <a:buNone/>
              <a:defRPr sz="2578"/>
            </a:lvl8pPr>
            <a:lvl9pPr marL="9430390" indent="0">
              <a:buNone/>
              <a:defRPr sz="2578"/>
            </a:lvl9pPr>
          </a:lstStyle>
          <a:p>
            <a:pPr lvl="0"/>
            <a:r>
              <a:rPr lang="en-US"/>
              <a:t>Click to edit Master text styles</a:t>
            </a:r>
          </a:p>
        </p:txBody>
      </p:sp>
      <p:sp>
        <p:nvSpPr>
          <p:cNvPr id="5" name="Date Placeholder 4"/>
          <p:cNvSpPr>
            <a:spLocks noGrp="1"/>
          </p:cNvSpPr>
          <p:nvPr>
            <p:ph type="dt" sz="half" idx="10"/>
          </p:nvPr>
        </p:nvSpPr>
        <p:spPr/>
        <p:txBody>
          <a:bodyPr/>
          <a:lstStyle/>
          <a:p>
            <a:fld id="{488AF260-C06D-48C9-93AF-9D8D175951F0}"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687110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23918" y="1182158"/>
            <a:ext cx="7603862" cy="4137554"/>
          </a:xfrm>
        </p:spPr>
        <p:txBody>
          <a:bodyPr anchor="b"/>
          <a:lstStyle>
            <a:lvl1pPr>
              <a:defRPr sz="8251"/>
            </a:lvl1pPr>
          </a:lstStyle>
          <a:p>
            <a:r>
              <a:rPr lang="en-US"/>
              <a:t>Click to edit Master title style</a:t>
            </a:r>
            <a:endParaRPr lang="en-US" dirty="0"/>
          </a:p>
        </p:txBody>
      </p:sp>
      <p:sp>
        <p:nvSpPr>
          <p:cNvPr id="3" name="Picture Placeholder 2"/>
          <p:cNvSpPr>
            <a:spLocks noGrp="1" noChangeAspect="1"/>
          </p:cNvSpPr>
          <p:nvPr>
            <p:ph type="pic" idx="1"/>
          </p:nvPr>
        </p:nvSpPr>
        <p:spPr>
          <a:xfrm>
            <a:off x="10022855" y="2553138"/>
            <a:ext cx="11935331" cy="12601479"/>
          </a:xfrm>
        </p:spPr>
        <p:txBody>
          <a:bodyPr anchor="t"/>
          <a:lstStyle>
            <a:lvl1pPr marL="0" indent="0">
              <a:buNone/>
              <a:defRPr sz="8251"/>
            </a:lvl1pPr>
            <a:lvl2pPr marL="1178799" indent="0">
              <a:buNone/>
              <a:defRPr sz="7219"/>
            </a:lvl2pPr>
            <a:lvl3pPr marL="2357598" indent="0">
              <a:buNone/>
              <a:defRPr sz="6188"/>
            </a:lvl3pPr>
            <a:lvl4pPr marL="3536396" indent="0">
              <a:buNone/>
              <a:defRPr sz="5157"/>
            </a:lvl4pPr>
            <a:lvl5pPr marL="4715195" indent="0">
              <a:buNone/>
              <a:defRPr sz="5157"/>
            </a:lvl5pPr>
            <a:lvl6pPr marL="5893994" indent="0">
              <a:buNone/>
              <a:defRPr sz="5157"/>
            </a:lvl6pPr>
            <a:lvl7pPr marL="7072793" indent="0">
              <a:buNone/>
              <a:defRPr sz="5157"/>
            </a:lvl7pPr>
            <a:lvl8pPr marL="8251591" indent="0">
              <a:buNone/>
              <a:defRPr sz="5157"/>
            </a:lvl8pPr>
            <a:lvl9pPr marL="9430390" indent="0">
              <a:buNone/>
              <a:defRPr sz="5157"/>
            </a:lvl9pPr>
          </a:lstStyle>
          <a:p>
            <a:r>
              <a:rPr lang="en-US"/>
              <a:t>Click icon to add picture</a:t>
            </a:r>
            <a:endParaRPr lang="en-US" dirty="0"/>
          </a:p>
        </p:txBody>
      </p:sp>
      <p:sp>
        <p:nvSpPr>
          <p:cNvPr id="4" name="Text Placeholder 3"/>
          <p:cNvSpPr>
            <a:spLocks noGrp="1"/>
          </p:cNvSpPr>
          <p:nvPr>
            <p:ph type="body" sz="half" idx="2"/>
          </p:nvPr>
        </p:nvSpPr>
        <p:spPr>
          <a:xfrm>
            <a:off x="1623918" y="5319713"/>
            <a:ext cx="7603862" cy="9855425"/>
          </a:xfrm>
        </p:spPr>
        <p:txBody>
          <a:bodyPr/>
          <a:lstStyle>
            <a:lvl1pPr marL="0" indent="0">
              <a:buNone/>
              <a:defRPr sz="4125"/>
            </a:lvl1pPr>
            <a:lvl2pPr marL="1178799" indent="0">
              <a:buNone/>
              <a:defRPr sz="3610"/>
            </a:lvl2pPr>
            <a:lvl3pPr marL="2357598" indent="0">
              <a:buNone/>
              <a:defRPr sz="3094"/>
            </a:lvl3pPr>
            <a:lvl4pPr marL="3536396" indent="0">
              <a:buNone/>
              <a:defRPr sz="2578"/>
            </a:lvl4pPr>
            <a:lvl5pPr marL="4715195" indent="0">
              <a:buNone/>
              <a:defRPr sz="2578"/>
            </a:lvl5pPr>
            <a:lvl6pPr marL="5893994" indent="0">
              <a:buNone/>
              <a:defRPr sz="2578"/>
            </a:lvl6pPr>
            <a:lvl7pPr marL="7072793" indent="0">
              <a:buNone/>
              <a:defRPr sz="2578"/>
            </a:lvl7pPr>
            <a:lvl8pPr marL="8251591" indent="0">
              <a:buNone/>
              <a:defRPr sz="2578"/>
            </a:lvl8pPr>
            <a:lvl9pPr marL="9430390" indent="0">
              <a:buNone/>
              <a:defRPr sz="2578"/>
            </a:lvl9pPr>
          </a:lstStyle>
          <a:p>
            <a:pPr lvl="0"/>
            <a:r>
              <a:rPr lang="en-US"/>
              <a:t>Click to edit Master text styles</a:t>
            </a:r>
          </a:p>
        </p:txBody>
      </p:sp>
      <p:sp>
        <p:nvSpPr>
          <p:cNvPr id="5" name="Date Placeholder 4"/>
          <p:cNvSpPr>
            <a:spLocks noGrp="1"/>
          </p:cNvSpPr>
          <p:nvPr>
            <p:ph type="dt" sz="half" idx="10"/>
          </p:nvPr>
        </p:nvSpPr>
        <p:spPr/>
        <p:txBody>
          <a:bodyPr/>
          <a:lstStyle/>
          <a:p>
            <a:fld id="{488AF260-C06D-48C9-93AF-9D8D175951F0}"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424910-3668-4679-813E-143E15143F9B}" type="slidenum">
              <a:rPr lang="en-US" smtClean="0"/>
              <a:t>‹#›</a:t>
            </a:fld>
            <a:endParaRPr lang="en-US"/>
          </a:p>
        </p:txBody>
      </p:sp>
    </p:spTree>
    <p:extLst>
      <p:ext uri="{BB962C8B-B14F-4D97-AF65-F5344CB8AC3E}">
        <p14:creationId xmlns:p14="http://schemas.microsoft.com/office/powerpoint/2010/main" val="3686742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20848" y="944088"/>
            <a:ext cx="20334268" cy="342744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20848" y="4720424"/>
            <a:ext cx="20334268" cy="112510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20847" y="16435288"/>
            <a:ext cx="5304592" cy="944085"/>
          </a:xfrm>
          <a:prstGeom prst="rect">
            <a:avLst/>
          </a:prstGeom>
        </p:spPr>
        <p:txBody>
          <a:bodyPr vert="horz" lIns="91440" tIns="45720" rIns="91440" bIns="45720" rtlCol="0" anchor="ctr"/>
          <a:lstStyle>
            <a:lvl1pPr algn="l">
              <a:defRPr sz="3094">
                <a:solidFill>
                  <a:schemeClr val="tx1">
                    <a:tint val="82000"/>
                  </a:schemeClr>
                </a:solidFill>
              </a:defRPr>
            </a:lvl1pPr>
          </a:lstStyle>
          <a:p>
            <a:fld id="{488AF260-C06D-48C9-93AF-9D8D175951F0}" type="datetimeFigureOut">
              <a:rPr lang="en-US" smtClean="0"/>
              <a:t>3/25/2024</a:t>
            </a:fld>
            <a:endParaRPr lang="en-US"/>
          </a:p>
        </p:txBody>
      </p:sp>
      <p:sp>
        <p:nvSpPr>
          <p:cNvPr id="5" name="Footer Placeholder 4"/>
          <p:cNvSpPr>
            <a:spLocks noGrp="1"/>
          </p:cNvSpPr>
          <p:nvPr>
            <p:ph type="ftr" sz="quarter" idx="3"/>
          </p:nvPr>
        </p:nvSpPr>
        <p:spPr>
          <a:xfrm>
            <a:off x="7809538" y="16435288"/>
            <a:ext cx="7956888" cy="944085"/>
          </a:xfrm>
          <a:prstGeom prst="rect">
            <a:avLst/>
          </a:prstGeom>
        </p:spPr>
        <p:txBody>
          <a:bodyPr vert="horz" lIns="91440" tIns="45720" rIns="91440" bIns="45720" rtlCol="0" anchor="ctr"/>
          <a:lstStyle>
            <a:lvl1pPr algn="ctr">
              <a:defRPr sz="3094">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16650524" y="16435288"/>
            <a:ext cx="5304592" cy="944085"/>
          </a:xfrm>
          <a:prstGeom prst="rect">
            <a:avLst/>
          </a:prstGeom>
        </p:spPr>
        <p:txBody>
          <a:bodyPr vert="horz" lIns="91440" tIns="45720" rIns="91440" bIns="45720" rtlCol="0" anchor="ctr"/>
          <a:lstStyle>
            <a:lvl1pPr algn="r">
              <a:defRPr sz="3094">
                <a:solidFill>
                  <a:schemeClr val="tx1">
                    <a:tint val="82000"/>
                  </a:schemeClr>
                </a:solidFill>
              </a:defRPr>
            </a:lvl1pPr>
          </a:lstStyle>
          <a:p>
            <a:fld id="{70424910-3668-4679-813E-143E15143F9B}" type="slidenum">
              <a:rPr lang="en-US" smtClean="0"/>
              <a:t>‹#›</a:t>
            </a:fld>
            <a:endParaRPr lang="en-US"/>
          </a:p>
        </p:txBody>
      </p:sp>
    </p:spTree>
    <p:extLst>
      <p:ext uri="{BB962C8B-B14F-4D97-AF65-F5344CB8AC3E}">
        <p14:creationId xmlns:p14="http://schemas.microsoft.com/office/powerpoint/2010/main" val="30836452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357598" rtl="0" eaLnBrk="1" latinLnBrk="0" hangingPunct="1">
        <a:lnSpc>
          <a:spcPct val="90000"/>
        </a:lnSpc>
        <a:spcBef>
          <a:spcPct val="0"/>
        </a:spcBef>
        <a:buNone/>
        <a:defRPr sz="11345" kern="1200">
          <a:solidFill>
            <a:schemeClr val="tx1"/>
          </a:solidFill>
          <a:latin typeface="+mj-lt"/>
          <a:ea typeface="+mj-ea"/>
          <a:cs typeface="+mj-cs"/>
        </a:defRPr>
      </a:lvl1pPr>
    </p:titleStyle>
    <p:bodyStyle>
      <a:lvl1pPr marL="589399" indent="-589399" algn="l" defTabSz="2357598" rtl="0" eaLnBrk="1" latinLnBrk="0" hangingPunct="1">
        <a:lnSpc>
          <a:spcPct val="90000"/>
        </a:lnSpc>
        <a:spcBef>
          <a:spcPts val="2578"/>
        </a:spcBef>
        <a:buFont typeface="Arial" panose="020B0604020202020204" pitchFamily="34" charset="0"/>
        <a:buChar char="•"/>
        <a:defRPr sz="7219" kern="1200">
          <a:solidFill>
            <a:schemeClr val="tx1"/>
          </a:solidFill>
          <a:latin typeface="+mn-lt"/>
          <a:ea typeface="+mn-ea"/>
          <a:cs typeface="+mn-cs"/>
        </a:defRPr>
      </a:lvl1pPr>
      <a:lvl2pPr marL="1768198" indent="-589399" algn="l" defTabSz="2357598" rtl="0" eaLnBrk="1" latinLnBrk="0" hangingPunct="1">
        <a:lnSpc>
          <a:spcPct val="90000"/>
        </a:lnSpc>
        <a:spcBef>
          <a:spcPts val="1289"/>
        </a:spcBef>
        <a:buFont typeface="Arial" panose="020B0604020202020204" pitchFamily="34" charset="0"/>
        <a:buChar char="•"/>
        <a:defRPr sz="6188" kern="1200">
          <a:solidFill>
            <a:schemeClr val="tx1"/>
          </a:solidFill>
          <a:latin typeface="+mn-lt"/>
          <a:ea typeface="+mn-ea"/>
          <a:cs typeface="+mn-cs"/>
        </a:defRPr>
      </a:lvl2pPr>
      <a:lvl3pPr marL="2946997" indent="-589399" algn="l" defTabSz="2357598" rtl="0" eaLnBrk="1" latinLnBrk="0" hangingPunct="1">
        <a:lnSpc>
          <a:spcPct val="90000"/>
        </a:lnSpc>
        <a:spcBef>
          <a:spcPts val="1289"/>
        </a:spcBef>
        <a:buFont typeface="Arial" panose="020B0604020202020204" pitchFamily="34" charset="0"/>
        <a:buChar char="•"/>
        <a:defRPr sz="5157" kern="1200">
          <a:solidFill>
            <a:schemeClr val="tx1"/>
          </a:solidFill>
          <a:latin typeface="+mn-lt"/>
          <a:ea typeface="+mn-ea"/>
          <a:cs typeface="+mn-cs"/>
        </a:defRPr>
      </a:lvl3pPr>
      <a:lvl4pPr marL="4125796" indent="-589399" algn="l" defTabSz="2357598" rtl="0" eaLnBrk="1" latinLnBrk="0" hangingPunct="1">
        <a:lnSpc>
          <a:spcPct val="90000"/>
        </a:lnSpc>
        <a:spcBef>
          <a:spcPts val="1289"/>
        </a:spcBef>
        <a:buFont typeface="Arial" panose="020B0604020202020204" pitchFamily="34" charset="0"/>
        <a:buChar char="•"/>
        <a:defRPr sz="4641" kern="1200">
          <a:solidFill>
            <a:schemeClr val="tx1"/>
          </a:solidFill>
          <a:latin typeface="+mn-lt"/>
          <a:ea typeface="+mn-ea"/>
          <a:cs typeface="+mn-cs"/>
        </a:defRPr>
      </a:lvl4pPr>
      <a:lvl5pPr marL="5304594" indent="-589399" algn="l" defTabSz="2357598" rtl="0" eaLnBrk="1" latinLnBrk="0" hangingPunct="1">
        <a:lnSpc>
          <a:spcPct val="90000"/>
        </a:lnSpc>
        <a:spcBef>
          <a:spcPts val="1289"/>
        </a:spcBef>
        <a:buFont typeface="Arial" panose="020B0604020202020204" pitchFamily="34" charset="0"/>
        <a:buChar char="•"/>
        <a:defRPr sz="4641" kern="1200">
          <a:solidFill>
            <a:schemeClr val="tx1"/>
          </a:solidFill>
          <a:latin typeface="+mn-lt"/>
          <a:ea typeface="+mn-ea"/>
          <a:cs typeface="+mn-cs"/>
        </a:defRPr>
      </a:lvl5pPr>
      <a:lvl6pPr marL="6483393" indent="-589399" algn="l" defTabSz="2357598" rtl="0" eaLnBrk="1" latinLnBrk="0" hangingPunct="1">
        <a:lnSpc>
          <a:spcPct val="90000"/>
        </a:lnSpc>
        <a:spcBef>
          <a:spcPts val="1289"/>
        </a:spcBef>
        <a:buFont typeface="Arial" panose="020B0604020202020204" pitchFamily="34" charset="0"/>
        <a:buChar char="•"/>
        <a:defRPr sz="4641" kern="1200">
          <a:solidFill>
            <a:schemeClr val="tx1"/>
          </a:solidFill>
          <a:latin typeface="+mn-lt"/>
          <a:ea typeface="+mn-ea"/>
          <a:cs typeface="+mn-cs"/>
        </a:defRPr>
      </a:lvl6pPr>
      <a:lvl7pPr marL="7662192" indent="-589399" algn="l" defTabSz="2357598" rtl="0" eaLnBrk="1" latinLnBrk="0" hangingPunct="1">
        <a:lnSpc>
          <a:spcPct val="90000"/>
        </a:lnSpc>
        <a:spcBef>
          <a:spcPts val="1289"/>
        </a:spcBef>
        <a:buFont typeface="Arial" panose="020B0604020202020204" pitchFamily="34" charset="0"/>
        <a:buChar char="•"/>
        <a:defRPr sz="4641" kern="1200">
          <a:solidFill>
            <a:schemeClr val="tx1"/>
          </a:solidFill>
          <a:latin typeface="+mn-lt"/>
          <a:ea typeface="+mn-ea"/>
          <a:cs typeface="+mn-cs"/>
        </a:defRPr>
      </a:lvl7pPr>
      <a:lvl8pPr marL="8840991" indent="-589399" algn="l" defTabSz="2357598" rtl="0" eaLnBrk="1" latinLnBrk="0" hangingPunct="1">
        <a:lnSpc>
          <a:spcPct val="90000"/>
        </a:lnSpc>
        <a:spcBef>
          <a:spcPts val="1289"/>
        </a:spcBef>
        <a:buFont typeface="Arial" panose="020B0604020202020204" pitchFamily="34" charset="0"/>
        <a:buChar char="•"/>
        <a:defRPr sz="4641" kern="1200">
          <a:solidFill>
            <a:schemeClr val="tx1"/>
          </a:solidFill>
          <a:latin typeface="+mn-lt"/>
          <a:ea typeface="+mn-ea"/>
          <a:cs typeface="+mn-cs"/>
        </a:defRPr>
      </a:lvl8pPr>
      <a:lvl9pPr marL="10019789" indent="-589399" algn="l" defTabSz="2357598" rtl="0" eaLnBrk="1" latinLnBrk="0" hangingPunct="1">
        <a:lnSpc>
          <a:spcPct val="90000"/>
        </a:lnSpc>
        <a:spcBef>
          <a:spcPts val="1289"/>
        </a:spcBef>
        <a:buFont typeface="Arial" panose="020B0604020202020204" pitchFamily="34" charset="0"/>
        <a:buChar char="•"/>
        <a:defRPr sz="4641" kern="1200">
          <a:solidFill>
            <a:schemeClr val="tx1"/>
          </a:solidFill>
          <a:latin typeface="+mn-lt"/>
          <a:ea typeface="+mn-ea"/>
          <a:cs typeface="+mn-cs"/>
        </a:defRPr>
      </a:lvl9pPr>
    </p:bodyStyle>
    <p:otherStyle>
      <a:defPPr>
        <a:defRPr lang="en-US"/>
      </a:defPPr>
      <a:lvl1pPr marL="0" algn="l" defTabSz="2357598" rtl="0" eaLnBrk="1" latinLnBrk="0" hangingPunct="1">
        <a:defRPr sz="4641" kern="1200">
          <a:solidFill>
            <a:schemeClr val="tx1"/>
          </a:solidFill>
          <a:latin typeface="+mn-lt"/>
          <a:ea typeface="+mn-ea"/>
          <a:cs typeface="+mn-cs"/>
        </a:defRPr>
      </a:lvl1pPr>
      <a:lvl2pPr marL="1178799" algn="l" defTabSz="2357598" rtl="0" eaLnBrk="1" latinLnBrk="0" hangingPunct="1">
        <a:defRPr sz="4641" kern="1200">
          <a:solidFill>
            <a:schemeClr val="tx1"/>
          </a:solidFill>
          <a:latin typeface="+mn-lt"/>
          <a:ea typeface="+mn-ea"/>
          <a:cs typeface="+mn-cs"/>
        </a:defRPr>
      </a:lvl2pPr>
      <a:lvl3pPr marL="2357598" algn="l" defTabSz="2357598" rtl="0" eaLnBrk="1" latinLnBrk="0" hangingPunct="1">
        <a:defRPr sz="4641" kern="1200">
          <a:solidFill>
            <a:schemeClr val="tx1"/>
          </a:solidFill>
          <a:latin typeface="+mn-lt"/>
          <a:ea typeface="+mn-ea"/>
          <a:cs typeface="+mn-cs"/>
        </a:defRPr>
      </a:lvl3pPr>
      <a:lvl4pPr marL="3536396" algn="l" defTabSz="2357598" rtl="0" eaLnBrk="1" latinLnBrk="0" hangingPunct="1">
        <a:defRPr sz="4641" kern="1200">
          <a:solidFill>
            <a:schemeClr val="tx1"/>
          </a:solidFill>
          <a:latin typeface="+mn-lt"/>
          <a:ea typeface="+mn-ea"/>
          <a:cs typeface="+mn-cs"/>
        </a:defRPr>
      </a:lvl4pPr>
      <a:lvl5pPr marL="4715195" algn="l" defTabSz="2357598" rtl="0" eaLnBrk="1" latinLnBrk="0" hangingPunct="1">
        <a:defRPr sz="4641" kern="1200">
          <a:solidFill>
            <a:schemeClr val="tx1"/>
          </a:solidFill>
          <a:latin typeface="+mn-lt"/>
          <a:ea typeface="+mn-ea"/>
          <a:cs typeface="+mn-cs"/>
        </a:defRPr>
      </a:lvl5pPr>
      <a:lvl6pPr marL="5893994" algn="l" defTabSz="2357598" rtl="0" eaLnBrk="1" latinLnBrk="0" hangingPunct="1">
        <a:defRPr sz="4641" kern="1200">
          <a:solidFill>
            <a:schemeClr val="tx1"/>
          </a:solidFill>
          <a:latin typeface="+mn-lt"/>
          <a:ea typeface="+mn-ea"/>
          <a:cs typeface="+mn-cs"/>
        </a:defRPr>
      </a:lvl6pPr>
      <a:lvl7pPr marL="7072793" algn="l" defTabSz="2357598" rtl="0" eaLnBrk="1" latinLnBrk="0" hangingPunct="1">
        <a:defRPr sz="4641" kern="1200">
          <a:solidFill>
            <a:schemeClr val="tx1"/>
          </a:solidFill>
          <a:latin typeface="+mn-lt"/>
          <a:ea typeface="+mn-ea"/>
          <a:cs typeface="+mn-cs"/>
        </a:defRPr>
      </a:lvl7pPr>
      <a:lvl8pPr marL="8251591" algn="l" defTabSz="2357598" rtl="0" eaLnBrk="1" latinLnBrk="0" hangingPunct="1">
        <a:defRPr sz="4641" kern="1200">
          <a:solidFill>
            <a:schemeClr val="tx1"/>
          </a:solidFill>
          <a:latin typeface="+mn-lt"/>
          <a:ea typeface="+mn-ea"/>
          <a:cs typeface="+mn-cs"/>
        </a:defRPr>
      </a:lvl8pPr>
      <a:lvl9pPr marL="9430390" algn="l" defTabSz="2357598" rtl="0" eaLnBrk="1" latinLnBrk="0" hangingPunct="1">
        <a:defRPr sz="46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946" y="0"/>
            <a:ext cx="23570069" cy="17732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up of several papers&#10;&#10;Description automatically generated">
            <a:extLst>
              <a:ext uri="{FF2B5EF4-FFF2-40B4-BE49-F238E27FC236}">
                <a16:creationId xmlns:a16="http://schemas.microsoft.com/office/drawing/2014/main" id="{F1A22A71-68CE-81EC-2333-A5D518618F44}"/>
              </a:ext>
            </a:extLst>
          </p:cNvPr>
          <p:cNvPicPr>
            <a:picLocks noChangeAspect="1"/>
          </p:cNvPicPr>
          <p:nvPr/>
        </p:nvPicPr>
        <p:blipFill rotWithShape="1">
          <a:blip r:embed="rId2">
            <a:extLst>
              <a:ext uri="{28A0092B-C50C-407E-A947-70E740481C1C}">
                <a14:useLocalDpi xmlns:a14="http://schemas.microsoft.com/office/drawing/2010/main" val="0"/>
              </a:ext>
            </a:extLst>
          </a:blip>
          <a:srcRect b="67"/>
          <a:stretch/>
        </p:blipFill>
        <p:spPr>
          <a:xfrm>
            <a:off x="20" y="3314"/>
            <a:ext cx="23575942" cy="17729061"/>
          </a:xfrm>
          <a:prstGeom prst="rect">
            <a:avLst/>
          </a:prstGeom>
        </p:spPr>
      </p:pic>
      <p:sp>
        <p:nvSpPr>
          <p:cNvPr id="6" name="TextBox 5">
            <a:extLst>
              <a:ext uri="{FF2B5EF4-FFF2-40B4-BE49-F238E27FC236}">
                <a16:creationId xmlns:a16="http://schemas.microsoft.com/office/drawing/2014/main" id="{87952A40-A08F-A507-C61E-36A47E845ABE}"/>
              </a:ext>
            </a:extLst>
          </p:cNvPr>
          <p:cNvSpPr txBox="1"/>
          <p:nvPr/>
        </p:nvSpPr>
        <p:spPr>
          <a:xfrm>
            <a:off x="403411" y="3065929"/>
            <a:ext cx="6424516" cy="1754326"/>
          </a:xfrm>
          <a:prstGeom prst="rect">
            <a:avLst/>
          </a:prstGeom>
          <a:solidFill>
            <a:schemeClr val="bg1"/>
          </a:solidFill>
        </p:spPr>
        <p:txBody>
          <a:bodyPr wrap="none" rtlCol="0">
            <a:spAutoFit/>
          </a:bodyPr>
          <a:lstStyle/>
          <a:p>
            <a:r>
              <a:rPr lang="en-US" sz="5400" b="1" dirty="0">
                <a:solidFill>
                  <a:srgbClr val="A9A9A7"/>
                </a:solidFill>
                <a:latin typeface="Calibri" panose="020F0502020204030204" pitchFamily="34" charset="0"/>
                <a:ea typeface="Calibri" panose="020F0502020204030204" pitchFamily="34" charset="0"/>
                <a:cs typeface="Calibri" panose="020F0502020204030204" pitchFamily="34" charset="0"/>
              </a:rPr>
              <a:t>SPONSORSHIP</a:t>
            </a:r>
          </a:p>
          <a:p>
            <a:r>
              <a:rPr lang="en-US" sz="5400" b="1" dirty="0">
                <a:solidFill>
                  <a:srgbClr val="A9A9A7"/>
                </a:solidFill>
                <a:latin typeface="Calibri" panose="020F0502020204030204" pitchFamily="34" charset="0"/>
                <a:ea typeface="Calibri" panose="020F0502020204030204" pitchFamily="34" charset="0"/>
                <a:cs typeface="Calibri" panose="020F0502020204030204" pitchFamily="34" charset="0"/>
              </a:rPr>
              <a:t>OPPORTUNITIES 2024</a:t>
            </a:r>
          </a:p>
        </p:txBody>
      </p:sp>
      <p:sp>
        <p:nvSpPr>
          <p:cNvPr id="7" name="TextBox 6">
            <a:extLst>
              <a:ext uri="{FF2B5EF4-FFF2-40B4-BE49-F238E27FC236}">
                <a16:creationId xmlns:a16="http://schemas.microsoft.com/office/drawing/2014/main" id="{1E1CD31C-0B56-3A0A-43C7-19F9C426BB2B}"/>
              </a:ext>
            </a:extLst>
          </p:cNvPr>
          <p:cNvSpPr txBox="1"/>
          <p:nvPr/>
        </p:nvSpPr>
        <p:spPr>
          <a:xfrm>
            <a:off x="7854463" y="4924105"/>
            <a:ext cx="8088922" cy="12711172"/>
          </a:xfrm>
          <a:prstGeom prst="rect">
            <a:avLst/>
          </a:prstGeom>
          <a:solidFill>
            <a:schemeClr val="bg1"/>
          </a:solidFill>
          <a:ln w="88900">
            <a:solidFill>
              <a:srgbClr val="64BDC8"/>
            </a:solidFill>
          </a:ln>
        </p:spPr>
        <p:txBody>
          <a:bodyPr wrap="square" rtlCol="0">
            <a:spAutoFit/>
          </a:bodyPr>
          <a:lstStyle/>
          <a:p>
            <a:pPr algn="ctr"/>
            <a:r>
              <a:rPr lang="en-US" sz="4000" dirty="0">
                <a:solidFill>
                  <a:srgbClr val="64BDC8"/>
                </a:solidFill>
                <a:latin typeface="Calibri" panose="020F0502020204030204" pitchFamily="34" charset="0"/>
                <a:ea typeface="Calibri" panose="020F0502020204030204" pitchFamily="34" charset="0"/>
                <a:cs typeface="Calibri" panose="020F0502020204030204" pitchFamily="34" charset="0"/>
              </a:rPr>
              <a:t>$2000 USD+ contribution</a:t>
            </a:r>
          </a:p>
          <a:p>
            <a:pPr algn="ctr"/>
            <a:r>
              <a:rPr lang="en-US" sz="4000" b="1" dirty="0">
                <a:solidFill>
                  <a:srgbClr val="64BDC8"/>
                </a:solidFill>
                <a:latin typeface="Calibri" panose="020F0502020204030204" pitchFamily="34" charset="0"/>
                <a:ea typeface="Calibri" panose="020F0502020204030204" pitchFamily="34" charset="0"/>
                <a:cs typeface="Calibri" panose="020F0502020204030204" pitchFamily="34" charset="0"/>
              </a:rPr>
              <a:t>HACKATHON SUPPORTER</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Opportunity to address hackathon attendees directly with one email</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Special mention in the Hackathon Welcome Ceremony </a:t>
            </a:r>
            <a:r>
              <a:rPr lang="en-US" sz="2800" b="1" dirty="0">
                <a:latin typeface="Calibri" panose="020F0502020204030204" pitchFamily="34" charset="0"/>
                <a:ea typeface="Calibri" panose="020F0502020204030204" pitchFamily="34" charset="0"/>
                <a:cs typeface="Calibri" panose="020F0502020204030204" pitchFamily="34" charset="0"/>
              </a:rPr>
              <a:t>or</a:t>
            </a:r>
            <a:r>
              <a:rPr lang="en-US" sz="2800" dirty="0">
                <a:latin typeface="Calibri" panose="020F0502020204030204" pitchFamily="34" charset="0"/>
                <a:ea typeface="Calibri" panose="020F0502020204030204" pitchFamily="34" charset="0"/>
                <a:cs typeface="Calibri" panose="020F0502020204030204" pitchFamily="34" charset="0"/>
              </a:rPr>
              <a:t> Wrap-Up events</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Opportunity to address the Hackathon attendees directly during the Welcome Ceremony </a:t>
            </a:r>
            <a:r>
              <a:rPr lang="en-US" sz="2800" b="1" dirty="0">
                <a:latin typeface="Calibri" panose="020F0502020204030204" pitchFamily="34" charset="0"/>
                <a:ea typeface="Calibri" panose="020F0502020204030204" pitchFamily="34" charset="0"/>
                <a:cs typeface="Calibri" panose="020F0502020204030204" pitchFamily="34" charset="0"/>
              </a:rPr>
              <a:t>or</a:t>
            </a:r>
            <a:r>
              <a:rPr lang="en-US" sz="2800" dirty="0">
                <a:latin typeface="Calibri" panose="020F0502020204030204" pitchFamily="34" charset="0"/>
                <a:ea typeface="Calibri" panose="020F0502020204030204" pitchFamily="34" charset="0"/>
                <a:cs typeface="Calibri" panose="020F0502020204030204" pitchFamily="34" charset="0"/>
              </a:rPr>
              <a:t> Wrap-Up events</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Post-event recap of hackathon happenings for publication on your communication channels (e.g., blog)</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Plus all benefits from </a:t>
            </a:r>
            <a:r>
              <a:rPr lang="en-US" sz="2800" b="1" dirty="0">
                <a:latin typeface="Calibri" panose="020F0502020204030204" pitchFamily="34" charset="0"/>
                <a:ea typeface="Calibri" panose="020F0502020204030204" pitchFamily="34" charset="0"/>
                <a:cs typeface="Calibri" panose="020F0502020204030204" pitchFamily="34" charset="0"/>
              </a:rPr>
              <a:t>OS-SIG Sponsor</a:t>
            </a:r>
          </a:p>
          <a:p>
            <a:pPr algn="ctr"/>
            <a:r>
              <a:rPr lang="en-US" sz="2800" dirty="0">
                <a:solidFill>
                  <a:srgbClr val="64BDC8"/>
                </a:solidFill>
                <a:latin typeface="Calibri" panose="020F0502020204030204" pitchFamily="34" charset="0"/>
                <a:ea typeface="Calibri" panose="020F0502020204030204" pitchFamily="34" charset="0"/>
                <a:cs typeface="Calibri" panose="020F0502020204030204" pitchFamily="34" charset="0"/>
              </a:rPr>
              <a:t>- OR -</a:t>
            </a:r>
          </a:p>
          <a:p>
            <a:pPr algn="ctr"/>
            <a:r>
              <a:rPr lang="en-US" sz="4000" b="1" dirty="0">
                <a:solidFill>
                  <a:srgbClr val="64BDC8"/>
                </a:solidFill>
                <a:latin typeface="Calibri" panose="020F0502020204030204" pitchFamily="34" charset="0"/>
                <a:ea typeface="Calibri" panose="020F0502020204030204" pitchFamily="34" charset="0"/>
                <a:cs typeface="Calibri" panose="020F0502020204030204" pitchFamily="34" charset="0"/>
              </a:rPr>
              <a:t>OPEN SCIENCE ROOM SUPPORTER</a:t>
            </a:r>
          </a:p>
          <a:p>
            <a:pPr marL="571500" indent="-571500">
              <a:buFont typeface="Courier New" panose="02070309020205020404" pitchFamily="49" charset="0"/>
              <a:buChar char="o"/>
            </a:pPr>
            <a:endParaRPr lang="en-US" sz="1400" dirty="0">
              <a:latin typeface="Calibri" panose="020F0502020204030204" pitchFamily="34" charset="0"/>
              <a:ea typeface="Calibri" panose="020F0502020204030204" pitchFamily="34" charset="0"/>
              <a:cs typeface="Calibri" panose="020F0502020204030204" pitchFamily="34" charset="0"/>
            </a:endParaRP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Opportunity to address OSR attendees directly with one email</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Special mention during the OSR Welcome Ceremony </a:t>
            </a:r>
            <a:r>
              <a:rPr lang="en-US" sz="2800" b="1" dirty="0">
                <a:latin typeface="Calibri" panose="020F0502020204030204" pitchFamily="34" charset="0"/>
                <a:ea typeface="Calibri" panose="020F0502020204030204" pitchFamily="34" charset="0"/>
                <a:cs typeface="Calibri" panose="020F0502020204030204" pitchFamily="34" charset="0"/>
              </a:rPr>
              <a:t>or</a:t>
            </a:r>
            <a:r>
              <a:rPr lang="en-US" sz="2800" dirty="0">
                <a:latin typeface="Calibri" panose="020F0502020204030204" pitchFamily="34" charset="0"/>
                <a:ea typeface="Calibri" panose="020F0502020204030204" pitchFamily="34" charset="0"/>
                <a:cs typeface="Calibri" panose="020F0502020204030204" pitchFamily="34" charset="0"/>
              </a:rPr>
              <a:t> Wrap-Up events</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Opportunity to address the OSR attendees directly during the Welcome Ceremony </a:t>
            </a:r>
            <a:r>
              <a:rPr lang="en-US" sz="2800" b="1" dirty="0">
                <a:latin typeface="Calibri" panose="020F0502020204030204" pitchFamily="34" charset="0"/>
                <a:ea typeface="Calibri" panose="020F0502020204030204" pitchFamily="34" charset="0"/>
                <a:cs typeface="Calibri" panose="020F0502020204030204" pitchFamily="34" charset="0"/>
              </a:rPr>
              <a:t>or</a:t>
            </a:r>
            <a:r>
              <a:rPr lang="en-US" sz="2800" dirty="0">
                <a:latin typeface="Calibri" panose="020F0502020204030204" pitchFamily="34" charset="0"/>
                <a:ea typeface="Calibri" panose="020F0502020204030204" pitchFamily="34" charset="0"/>
                <a:cs typeface="Calibri" panose="020F0502020204030204" pitchFamily="34" charset="0"/>
              </a:rPr>
              <a:t> Wrap-Up events</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You will get your logo displayed on screen in between talks in the OSR</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Post-event recap of OSR happenings for publication on your communication channels (e.g., blog)</a:t>
            </a:r>
          </a:p>
          <a:p>
            <a:pPr marL="571500" indent="-571500">
              <a:buFont typeface="Courier New" panose="02070309020205020404" pitchFamily="49" charset="0"/>
              <a:buChar char="o"/>
            </a:pPr>
            <a:r>
              <a:rPr lang="en-US" sz="2800" dirty="0">
                <a:latin typeface="Calibri" panose="020F0502020204030204" pitchFamily="34" charset="0"/>
                <a:ea typeface="Calibri" panose="020F0502020204030204" pitchFamily="34" charset="0"/>
                <a:cs typeface="Calibri" panose="020F0502020204030204" pitchFamily="34" charset="0"/>
              </a:rPr>
              <a:t>Plus all benefits of an </a:t>
            </a:r>
            <a:r>
              <a:rPr lang="en-US" sz="2800" b="1" dirty="0">
                <a:latin typeface="Calibri" panose="020F0502020204030204" pitchFamily="34" charset="0"/>
                <a:ea typeface="Calibri" panose="020F0502020204030204" pitchFamily="34" charset="0"/>
                <a:cs typeface="Calibri" panose="020F0502020204030204" pitchFamily="34" charset="0"/>
              </a:rPr>
              <a:t>OS-SIG Sponsor</a:t>
            </a:r>
          </a:p>
        </p:txBody>
      </p:sp>
      <p:sp>
        <p:nvSpPr>
          <p:cNvPr id="9" name="TextBox 8">
            <a:extLst>
              <a:ext uri="{FF2B5EF4-FFF2-40B4-BE49-F238E27FC236}">
                <a16:creationId xmlns:a16="http://schemas.microsoft.com/office/drawing/2014/main" id="{D0BEEA52-F2EB-6C1C-5889-7606FF9812A5}"/>
              </a:ext>
            </a:extLst>
          </p:cNvPr>
          <p:cNvSpPr txBox="1"/>
          <p:nvPr/>
        </p:nvSpPr>
        <p:spPr>
          <a:xfrm>
            <a:off x="15990276" y="2710778"/>
            <a:ext cx="7502769" cy="14911774"/>
          </a:xfrm>
          <a:prstGeom prst="rect">
            <a:avLst/>
          </a:prstGeom>
          <a:solidFill>
            <a:schemeClr val="bg1"/>
          </a:solidFill>
          <a:ln w="88900">
            <a:solidFill>
              <a:srgbClr val="F68219"/>
            </a:solidFill>
          </a:ln>
        </p:spPr>
        <p:txBody>
          <a:bodyPr wrap="square" rtlCol="0">
            <a:spAutoFit/>
          </a:bodyPr>
          <a:lstStyle/>
          <a:p>
            <a:pPr algn="ctr"/>
            <a:endParaRPr lang="en-US" sz="1400" dirty="0">
              <a:solidFill>
                <a:srgbClr val="F68219"/>
              </a:solidFill>
              <a:latin typeface="Calibri" panose="020F0502020204030204" pitchFamily="34" charset="0"/>
              <a:ea typeface="Calibri" panose="020F0502020204030204" pitchFamily="34" charset="0"/>
              <a:cs typeface="Calibri" panose="020F0502020204030204" pitchFamily="34" charset="0"/>
            </a:endParaRPr>
          </a:p>
          <a:p>
            <a:pPr algn="ctr"/>
            <a:r>
              <a:rPr lang="en-US" sz="4000" dirty="0">
                <a:solidFill>
                  <a:srgbClr val="F68219"/>
                </a:solidFill>
                <a:latin typeface="Calibri" panose="020F0502020204030204" pitchFamily="34" charset="0"/>
                <a:ea typeface="Calibri" panose="020F0502020204030204" pitchFamily="34" charset="0"/>
                <a:cs typeface="Calibri" panose="020F0502020204030204" pitchFamily="34" charset="0"/>
              </a:rPr>
              <a:t>$3000 USD+ contribution</a:t>
            </a:r>
          </a:p>
          <a:p>
            <a:pPr algn="ctr"/>
            <a:endParaRPr lang="en-US" sz="1400" dirty="0">
              <a:solidFill>
                <a:srgbClr val="F68219"/>
              </a:solidFill>
              <a:latin typeface="Calibri" panose="020F0502020204030204" pitchFamily="34" charset="0"/>
              <a:ea typeface="Calibri" panose="020F0502020204030204" pitchFamily="34" charset="0"/>
              <a:cs typeface="Calibri" panose="020F0502020204030204" pitchFamily="34" charset="0"/>
            </a:endParaRPr>
          </a:p>
          <a:p>
            <a:pPr algn="ctr"/>
            <a:r>
              <a:rPr lang="en-US" sz="4400" b="1" dirty="0">
                <a:solidFill>
                  <a:srgbClr val="F68219"/>
                </a:solidFill>
                <a:latin typeface="Calibri" panose="020F0502020204030204" pitchFamily="34" charset="0"/>
                <a:ea typeface="Calibri" panose="020F0502020204030204" pitchFamily="34" charset="0"/>
                <a:cs typeface="Calibri" panose="020F0502020204030204" pitchFamily="34" charset="0"/>
              </a:rPr>
              <a:t>HACKATHON CHAMPION</a:t>
            </a:r>
          </a:p>
          <a:p>
            <a:pPr algn="ctr"/>
            <a:endParaRPr lang="en-US" sz="1600" b="1" dirty="0">
              <a:solidFill>
                <a:srgbClr val="F68219"/>
              </a:solidFill>
              <a:latin typeface="Calibri" panose="020F0502020204030204" pitchFamily="34" charset="0"/>
              <a:ea typeface="Calibri" panose="020F0502020204030204" pitchFamily="34" charset="0"/>
              <a:cs typeface="Calibri" panose="020F0502020204030204" pitchFamily="34" charset="0"/>
            </a:endParaRPr>
          </a:p>
          <a:p>
            <a:pPr marL="571500" indent="-571500">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Calibri" panose="020F0502020204030204" pitchFamily="34" charset="0"/>
              </a:rPr>
              <a:t>Opportunity to participate in the design of one session during the Hackathon</a:t>
            </a:r>
          </a:p>
          <a:p>
            <a:pPr marL="571500" indent="-571500">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Calibri" panose="020F0502020204030204" pitchFamily="34" charset="0"/>
              </a:rPr>
              <a:t>Special mention during the Hackathon Welcome Ceremony </a:t>
            </a:r>
            <a:r>
              <a:rPr lang="en-US" sz="3200" b="1" dirty="0">
                <a:latin typeface="Calibri" panose="020F0502020204030204" pitchFamily="34" charset="0"/>
                <a:ea typeface="Calibri" panose="020F0502020204030204" pitchFamily="34" charset="0"/>
                <a:cs typeface="Calibri" panose="020F0502020204030204" pitchFamily="34" charset="0"/>
              </a:rPr>
              <a:t>and</a:t>
            </a:r>
            <a:r>
              <a:rPr lang="en-US" sz="3200" dirty="0">
                <a:latin typeface="Calibri" panose="020F0502020204030204" pitchFamily="34" charset="0"/>
                <a:ea typeface="Calibri" panose="020F0502020204030204" pitchFamily="34" charset="0"/>
                <a:cs typeface="Calibri" panose="020F0502020204030204" pitchFamily="34" charset="0"/>
              </a:rPr>
              <a:t> Wrap-Up events</a:t>
            </a:r>
          </a:p>
          <a:p>
            <a:pPr marL="571500" indent="-571500">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Calibri" panose="020F0502020204030204" pitchFamily="34" charset="0"/>
              </a:rPr>
              <a:t>Opportunity to address the Hackathon attendees directly during the Welcome Ceremony </a:t>
            </a:r>
            <a:r>
              <a:rPr lang="en-US" sz="3200" b="1" dirty="0">
                <a:latin typeface="Calibri" panose="020F0502020204030204" pitchFamily="34" charset="0"/>
                <a:ea typeface="Calibri" panose="020F0502020204030204" pitchFamily="34" charset="0"/>
                <a:cs typeface="Calibri" panose="020F0502020204030204" pitchFamily="34" charset="0"/>
              </a:rPr>
              <a:t>and</a:t>
            </a:r>
            <a:r>
              <a:rPr lang="en-US" sz="3200" dirty="0">
                <a:latin typeface="Calibri" panose="020F0502020204030204" pitchFamily="34" charset="0"/>
                <a:ea typeface="Calibri" panose="020F0502020204030204" pitchFamily="34" charset="0"/>
                <a:cs typeface="Calibri" panose="020F0502020204030204" pitchFamily="34" charset="0"/>
              </a:rPr>
              <a:t> Wrap-Up events</a:t>
            </a:r>
          </a:p>
          <a:p>
            <a:pPr marL="571500" indent="-571500">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Calibri" panose="020F0502020204030204" pitchFamily="34" charset="0"/>
              </a:rPr>
              <a:t>Plus all benefits of a </a:t>
            </a:r>
            <a:r>
              <a:rPr lang="en-US" sz="3200" b="1" dirty="0">
                <a:latin typeface="Calibri" panose="020F0502020204030204" pitchFamily="34" charset="0"/>
                <a:ea typeface="Calibri" panose="020F0502020204030204" pitchFamily="34" charset="0"/>
                <a:cs typeface="Calibri" panose="020F0502020204030204" pitchFamily="34" charset="0"/>
              </a:rPr>
              <a:t>Hackathon Sponsor</a:t>
            </a:r>
          </a:p>
          <a:p>
            <a:pPr marL="457200" indent="-457200" algn="ctr">
              <a:buFontTx/>
              <a:buChar char="-"/>
            </a:pPr>
            <a:endParaRPr lang="en-US" sz="3200" dirty="0">
              <a:solidFill>
                <a:srgbClr val="F68219"/>
              </a:solidFill>
              <a:latin typeface="Calibri" panose="020F0502020204030204" pitchFamily="34" charset="0"/>
              <a:ea typeface="Calibri" panose="020F0502020204030204" pitchFamily="34" charset="0"/>
              <a:cs typeface="Calibri" panose="020F0502020204030204" pitchFamily="34" charset="0"/>
            </a:endParaRPr>
          </a:p>
          <a:p>
            <a:pPr algn="ctr"/>
            <a:r>
              <a:rPr lang="en-US" sz="3200" dirty="0">
                <a:solidFill>
                  <a:srgbClr val="F68219"/>
                </a:solidFill>
                <a:latin typeface="Calibri" panose="020F0502020204030204" pitchFamily="34" charset="0"/>
                <a:ea typeface="Calibri" panose="020F0502020204030204" pitchFamily="34" charset="0"/>
                <a:cs typeface="Calibri" panose="020F0502020204030204" pitchFamily="34" charset="0"/>
              </a:rPr>
              <a:t>- OR -</a:t>
            </a:r>
          </a:p>
          <a:p>
            <a:pPr algn="ctr"/>
            <a:r>
              <a:rPr lang="en-US" sz="4400" b="1" dirty="0">
                <a:solidFill>
                  <a:srgbClr val="F68219"/>
                </a:solidFill>
                <a:latin typeface="Calibri" panose="020F0502020204030204" pitchFamily="34" charset="0"/>
                <a:ea typeface="Calibri" panose="020F0502020204030204" pitchFamily="34" charset="0"/>
                <a:cs typeface="Calibri" panose="020F0502020204030204" pitchFamily="34" charset="0"/>
              </a:rPr>
              <a:t>OPEN SCIENCE ROOM CHAMPION</a:t>
            </a:r>
          </a:p>
          <a:p>
            <a:pPr algn="ctr"/>
            <a:endParaRPr lang="en-US" sz="1100" dirty="0">
              <a:latin typeface="Calibri" panose="020F0502020204030204" pitchFamily="34" charset="0"/>
              <a:ea typeface="Calibri" panose="020F0502020204030204" pitchFamily="34" charset="0"/>
              <a:cs typeface="Calibri" panose="020F0502020204030204" pitchFamily="34" charset="0"/>
            </a:endParaRPr>
          </a:p>
          <a:p>
            <a:pPr marL="571500" indent="-571500">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Calibri" panose="020F0502020204030204" pitchFamily="34" charset="0"/>
              </a:rPr>
              <a:t>Special mention during the OSR Welcome Ceremony </a:t>
            </a:r>
            <a:r>
              <a:rPr lang="en-US" sz="3200" b="1" dirty="0">
                <a:latin typeface="Calibri" panose="020F0502020204030204" pitchFamily="34" charset="0"/>
                <a:ea typeface="Calibri" panose="020F0502020204030204" pitchFamily="34" charset="0"/>
                <a:cs typeface="Calibri" panose="020F0502020204030204" pitchFamily="34" charset="0"/>
              </a:rPr>
              <a:t>and</a:t>
            </a:r>
            <a:r>
              <a:rPr lang="en-US" sz="3200" dirty="0">
                <a:latin typeface="Calibri" panose="020F0502020204030204" pitchFamily="34" charset="0"/>
                <a:ea typeface="Calibri" panose="020F0502020204030204" pitchFamily="34" charset="0"/>
                <a:cs typeface="Calibri" panose="020F0502020204030204" pitchFamily="34" charset="0"/>
              </a:rPr>
              <a:t> Wrap-Up events</a:t>
            </a:r>
          </a:p>
          <a:p>
            <a:pPr marL="571500" indent="-571500">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Calibri" panose="020F0502020204030204" pitchFamily="34" charset="0"/>
              </a:rPr>
              <a:t>Opportunity to address the OSR attendees directly during the Welcome Ceremony </a:t>
            </a:r>
            <a:r>
              <a:rPr lang="en-US" sz="3200" b="1" dirty="0">
                <a:latin typeface="Calibri" panose="020F0502020204030204" pitchFamily="34" charset="0"/>
                <a:ea typeface="Calibri" panose="020F0502020204030204" pitchFamily="34" charset="0"/>
                <a:cs typeface="Calibri" panose="020F0502020204030204" pitchFamily="34" charset="0"/>
              </a:rPr>
              <a:t>and</a:t>
            </a:r>
            <a:r>
              <a:rPr lang="en-US" sz="3200" dirty="0">
                <a:latin typeface="Calibri" panose="020F0502020204030204" pitchFamily="34" charset="0"/>
                <a:ea typeface="Calibri" panose="020F0502020204030204" pitchFamily="34" charset="0"/>
                <a:cs typeface="Calibri" panose="020F0502020204030204" pitchFamily="34" charset="0"/>
              </a:rPr>
              <a:t> Wrap-Up events</a:t>
            </a:r>
          </a:p>
          <a:p>
            <a:pPr marL="571500" indent="-571500">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Calibri" panose="020F0502020204030204" pitchFamily="34" charset="0"/>
              </a:rPr>
              <a:t>You will get your logo displayed on screen in between talks in the OSR</a:t>
            </a:r>
          </a:p>
          <a:p>
            <a:pPr marL="571500" indent="-571500">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Calibri" panose="020F0502020204030204" pitchFamily="34" charset="0"/>
              </a:rPr>
              <a:t>Post-event recap of OSR happenings for publication on your communication channels (e.g., blog)</a:t>
            </a:r>
          </a:p>
          <a:p>
            <a:pPr marL="571500" indent="-571500">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Calibri" panose="020F0502020204030204" pitchFamily="34" charset="0"/>
              </a:rPr>
              <a:t>Plus all benefits of an </a:t>
            </a:r>
            <a:r>
              <a:rPr lang="en-US" sz="3200" b="1" dirty="0">
                <a:latin typeface="Calibri" panose="020F0502020204030204" pitchFamily="34" charset="0"/>
                <a:ea typeface="Calibri" panose="020F0502020204030204" pitchFamily="34" charset="0"/>
                <a:cs typeface="Calibri" panose="020F0502020204030204" pitchFamily="34" charset="0"/>
              </a:rPr>
              <a:t>OS-SIG Sponsor</a:t>
            </a:r>
          </a:p>
        </p:txBody>
      </p:sp>
      <p:sp>
        <p:nvSpPr>
          <p:cNvPr id="12" name="TextBox 11">
            <a:extLst>
              <a:ext uri="{FF2B5EF4-FFF2-40B4-BE49-F238E27FC236}">
                <a16:creationId xmlns:a16="http://schemas.microsoft.com/office/drawing/2014/main" id="{1D8BB276-3016-6C3E-283E-B71A339EBED1}"/>
              </a:ext>
            </a:extLst>
          </p:cNvPr>
          <p:cNvSpPr txBox="1"/>
          <p:nvPr/>
        </p:nvSpPr>
        <p:spPr>
          <a:xfrm>
            <a:off x="642997" y="14736784"/>
            <a:ext cx="6881446" cy="2677656"/>
          </a:xfrm>
          <a:prstGeom prst="rect">
            <a:avLst/>
          </a:prstGeom>
          <a:noFill/>
          <a:ln w="57150">
            <a:solidFill>
              <a:srgbClr val="A9A9A7"/>
            </a:solidFill>
            <a:prstDash val="sysDash"/>
          </a:ln>
        </p:spPr>
        <p:txBody>
          <a:bodyPr wrap="square">
            <a:spAutoFit/>
          </a:bodyPr>
          <a:lstStyle/>
          <a:p>
            <a:r>
              <a:rPr lang="en-US" sz="2800" dirty="0">
                <a:latin typeface="Calibri" panose="020F0502020204030204" pitchFamily="34" charset="0"/>
                <a:ea typeface="Calibri" panose="020F0502020204030204" pitchFamily="34" charset="0"/>
                <a:cs typeface="Calibri" panose="020F0502020204030204" pitchFamily="34" charset="0"/>
              </a:rPr>
              <a:t>Note: Specific offerings to individual sponsors can be negotiated, but should aim to approximately match the standard benefits (e.g., may switch standard benefits for something else). Similarly, smaller sponsorship may receive partial benefits.</a:t>
            </a:r>
          </a:p>
        </p:txBody>
      </p:sp>
    </p:spTree>
    <p:extLst>
      <p:ext uri="{BB962C8B-B14F-4D97-AF65-F5344CB8AC3E}">
        <p14:creationId xmlns:p14="http://schemas.microsoft.com/office/powerpoint/2010/main" val="26352622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32</TotalTime>
  <Words>308</Words>
  <Application>Microsoft Office PowerPoint</Application>
  <PresentationFormat>Custom</PresentationFormat>
  <Paragraphs>37</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Aptos Display</vt:lpstr>
      <vt:lpstr>Arial</vt:lpstr>
      <vt:lpstr>Calibri</vt:lpstr>
      <vt:lpstr>Courier New</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Ju-Chi Yu</dc:creator>
  <cp:lastModifiedBy>Ju-Chi Yu</cp:lastModifiedBy>
  <cp:revision>2</cp:revision>
  <dcterms:created xsi:type="dcterms:W3CDTF">2024-03-25T15:50:22Z</dcterms:created>
  <dcterms:modified xsi:type="dcterms:W3CDTF">2024-03-25T16:22:39Z</dcterms:modified>
</cp:coreProperties>
</file>